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9" r:id="rId6"/>
    <p:sldId id="268" r:id="rId7"/>
    <p:sldId id="267" r:id="rId8"/>
    <p:sldId id="266" r:id="rId9"/>
    <p:sldId id="265" r:id="rId10"/>
    <p:sldId id="264" r:id="rId11"/>
    <p:sldId id="263" r:id="rId12"/>
    <p:sldId id="262" r:id="rId13"/>
    <p:sldId id="270" r:id="rId14"/>
    <p:sldId id="271" r:id="rId15"/>
    <p:sldId id="261" r:id="rId16"/>
    <p:sldId id="273" r:id="rId17"/>
    <p:sldId id="272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60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446E1-39A4-458F-B191-1C2F29FAABE4}" type="datetimeFigureOut">
              <a:rPr lang="ru-RU" smtClean="0"/>
              <a:pPr/>
              <a:t>09.10.2012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5DC6B-F260-4E9F-848C-58B7025904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446E1-39A4-458F-B191-1C2F29FAABE4}" type="datetimeFigureOut">
              <a:rPr lang="ru-RU" smtClean="0"/>
              <a:pPr/>
              <a:t>09.10.2012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5DC6B-F260-4E9F-848C-58B7025904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446E1-39A4-458F-B191-1C2F29FAABE4}" type="datetimeFigureOut">
              <a:rPr lang="ru-RU" smtClean="0"/>
              <a:pPr/>
              <a:t>09.10.2012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5DC6B-F260-4E9F-848C-58B7025904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446E1-39A4-458F-B191-1C2F29FAABE4}" type="datetimeFigureOut">
              <a:rPr lang="ru-RU" smtClean="0"/>
              <a:pPr/>
              <a:t>09.10.2012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5DC6B-F260-4E9F-848C-58B7025904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446E1-39A4-458F-B191-1C2F29FAABE4}" type="datetimeFigureOut">
              <a:rPr lang="ru-RU" smtClean="0"/>
              <a:pPr/>
              <a:t>09.10.2012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5DC6B-F260-4E9F-848C-58B7025904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446E1-39A4-458F-B191-1C2F29FAABE4}" type="datetimeFigureOut">
              <a:rPr lang="ru-RU" smtClean="0"/>
              <a:pPr/>
              <a:t>09.10.2012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5DC6B-F260-4E9F-848C-58B7025904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446E1-39A4-458F-B191-1C2F29FAABE4}" type="datetimeFigureOut">
              <a:rPr lang="ru-RU" smtClean="0"/>
              <a:pPr/>
              <a:t>09.10.2012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5DC6B-F260-4E9F-848C-58B7025904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446E1-39A4-458F-B191-1C2F29FAABE4}" type="datetimeFigureOut">
              <a:rPr lang="ru-RU" smtClean="0"/>
              <a:pPr/>
              <a:t>09.10.2012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5DC6B-F260-4E9F-848C-58B7025904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446E1-39A4-458F-B191-1C2F29FAABE4}" type="datetimeFigureOut">
              <a:rPr lang="ru-RU" smtClean="0"/>
              <a:pPr/>
              <a:t>09.10.2012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5DC6B-F260-4E9F-848C-58B7025904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446E1-39A4-458F-B191-1C2F29FAABE4}" type="datetimeFigureOut">
              <a:rPr lang="ru-RU" smtClean="0"/>
              <a:pPr/>
              <a:t>09.10.2012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5DC6B-F260-4E9F-848C-58B7025904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446E1-39A4-458F-B191-1C2F29FAABE4}" type="datetimeFigureOut">
              <a:rPr lang="ru-RU" smtClean="0"/>
              <a:pPr/>
              <a:t>09.10.2012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5DC6B-F260-4E9F-848C-58B7025904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5446E1-39A4-458F-B191-1C2F29FAABE4}" type="datetimeFigureOut">
              <a:rPr lang="ru-RU" smtClean="0"/>
              <a:pPr/>
              <a:t>09.10.2012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E5DC6B-F260-4E9F-848C-58B70259043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3828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МБОУ «</a:t>
            </a:r>
            <a:r>
              <a:rPr lang="ru-RU" sz="3200" b="1" dirty="0" err="1" smtClean="0"/>
              <a:t>Новообинцевская</a:t>
            </a:r>
            <a:r>
              <a:rPr lang="ru-RU" sz="3200" b="1" dirty="0" smtClean="0"/>
              <a:t> СОШ»</a:t>
            </a:r>
            <a:endParaRPr lang="ru-RU" sz="3200" b="1" dirty="0"/>
          </a:p>
        </p:txBody>
      </p:sp>
      <p:sp>
        <p:nvSpPr>
          <p:cNvPr id="6" name="Содержимое 5"/>
          <p:cNvSpPr>
            <a:spLocks noGrp="1"/>
          </p:cNvSpPr>
          <p:nvPr>
            <p:ph idx="4294967295"/>
          </p:nvPr>
        </p:nvSpPr>
        <p:spPr>
          <a:xfrm>
            <a:off x="3419872" y="2348880"/>
            <a:ext cx="5184576" cy="2232248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b="1" i="1" dirty="0" smtClean="0"/>
              <a:t>Окружающий мир</a:t>
            </a:r>
          </a:p>
          <a:p>
            <a:pPr algn="ctr"/>
            <a:r>
              <a:rPr lang="ru-RU" b="1" i="1" dirty="0" smtClean="0"/>
              <a:t>Выставка фотографий</a:t>
            </a:r>
          </a:p>
          <a:p>
            <a:pPr algn="ctr">
              <a:buNone/>
            </a:pPr>
            <a:r>
              <a:rPr lang="ru-RU" b="1" i="1" dirty="0" smtClean="0"/>
              <a:t> ученика 2 класса </a:t>
            </a:r>
          </a:p>
          <a:p>
            <a:pPr algn="ctr">
              <a:buNone/>
            </a:pPr>
            <a:r>
              <a:rPr lang="ru-RU" b="1" i="1" dirty="0" err="1" smtClean="0"/>
              <a:t>Бекузарова</a:t>
            </a:r>
            <a:r>
              <a:rPr lang="ru-RU" b="1" i="1" dirty="0" smtClean="0"/>
              <a:t> Геннадия</a:t>
            </a:r>
            <a:endParaRPr lang="ru-RU" b="1" i="1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55576" y="1340768"/>
            <a:ext cx="2391659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3828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87624" y="404664"/>
            <a:ext cx="5760640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3828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259632" y="332656"/>
            <a:ext cx="5795689" cy="4346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"/>
            <a:ext cx="9144000" cy="6862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971600" y="332656"/>
            <a:ext cx="6048672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3828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331640" y="476672"/>
            <a:ext cx="5760640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3828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75656" y="332656"/>
            <a:ext cx="5976664" cy="4482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3828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259632" y="332656"/>
            <a:ext cx="5856651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3828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331640" y="260648"/>
            <a:ext cx="6011713" cy="4508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3828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15169" y="1"/>
            <a:ext cx="6300192" cy="4725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3828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75656" y="836712"/>
            <a:ext cx="5760640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4289"/>
            <a:ext cx="9144000" cy="6862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619672" y="908720"/>
            <a:ext cx="5856651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7321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3828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899592" y="1340768"/>
            <a:ext cx="639045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/>
              <a:t>Лес, точно терем расписной,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/>
              <a:t>Лиловый, золотой, багряный,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/>
              <a:t>Веселой, пестрою стеной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/>
              <a:t>Стоит над светлою поляной.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3828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331640" y="332656"/>
            <a:ext cx="5904656" cy="4428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3828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571667" y="692696"/>
            <a:ext cx="5856651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3828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87624" y="476672"/>
            <a:ext cx="5760640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3828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75656" y="404664"/>
            <a:ext cx="5904656" cy="4428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"/>
            <a:ext cx="8892480" cy="6673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547664" y="476672"/>
            <a:ext cx="5760640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3828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15616" y="404664"/>
            <a:ext cx="5760640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21</Words>
  <Application>Microsoft Office PowerPoint</Application>
  <PresentationFormat>Экран (4:3)</PresentationFormat>
  <Paragraphs>6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Тема Office</vt:lpstr>
      <vt:lpstr>МБОУ «Новообинцевская СОШ»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МБОУ «Новообинцевская СОШ»</dc:title>
  <dc:creator>Антон</dc:creator>
  <cp:lastModifiedBy>мои документы</cp:lastModifiedBy>
  <cp:revision>5</cp:revision>
  <dcterms:created xsi:type="dcterms:W3CDTF">2012-10-08T15:04:05Z</dcterms:created>
  <dcterms:modified xsi:type="dcterms:W3CDTF">2012-10-09T01:44:13Z</dcterms:modified>
</cp:coreProperties>
</file>